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72DCE4-2DC0-4191-BE68-19844AC71D48}" v="3" dt="2021-03-04T15:45:15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0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us Pech" userId="87347183974a19ce" providerId="LiveId" clId="{2572DCE4-2DC0-4191-BE68-19844AC71D48}"/>
    <pc:docChg chg="modSld modMainMaster">
      <pc:chgData name="Markus Pech" userId="87347183974a19ce" providerId="LiveId" clId="{2572DCE4-2DC0-4191-BE68-19844AC71D48}" dt="2021-03-04T15:45:15.805" v="2"/>
      <pc:docMkLst>
        <pc:docMk/>
      </pc:docMkLst>
      <pc:sldChg chg="setBg modNotes">
        <pc:chgData name="Markus Pech" userId="87347183974a19ce" providerId="LiveId" clId="{2572DCE4-2DC0-4191-BE68-19844AC71D48}" dt="2021-03-04T15:45:15.805" v="2"/>
        <pc:sldMkLst>
          <pc:docMk/>
          <pc:sldMk cId="0" sldId="256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57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58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60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61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62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63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64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65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66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67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68"/>
        </pc:sldMkLst>
      </pc:sldChg>
      <pc:sldChg chg="modNotes">
        <pc:chgData name="Markus Pech" userId="87347183974a19ce" providerId="LiveId" clId="{2572DCE4-2DC0-4191-BE68-19844AC71D48}" dt="2021-03-04T15:45:15.805" v="2"/>
        <pc:sldMkLst>
          <pc:docMk/>
          <pc:sldMk cId="0" sldId="269"/>
        </pc:sldMkLst>
      </pc:sldChg>
      <pc:sldMasterChg chg="setBg modSldLayout">
        <pc:chgData name="Markus Pech" userId="87347183974a19ce" providerId="LiveId" clId="{2572DCE4-2DC0-4191-BE68-19844AC71D48}" dt="2021-03-04T15:45:15.805" v="2"/>
        <pc:sldMasterMkLst>
          <pc:docMk/>
          <pc:sldMasterMk cId="0" sldId="2147483648"/>
        </pc:sldMasterMkLst>
        <pc:sldLayoutChg chg="setBg">
          <pc:chgData name="Markus Pech" userId="87347183974a19ce" providerId="LiveId" clId="{2572DCE4-2DC0-4191-BE68-19844AC71D48}" dt="2021-03-04T15:45:15.805" v="2"/>
          <pc:sldLayoutMkLst>
            <pc:docMk/>
            <pc:sldMasterMk cId="0" sldId="2147483648"/>
            <pc:sldLayoutMk cId="1741726425" sldId="2147483649"/>
          </pc:sldLayoutMkLst>
        </pc:sldLayoutChg>
        <pc:sldLayoutChg chg="setBg">
          <pc:chgData name="Markus Pech" userId="87347183974a19ce" providerId="LiveId" clId="{2572DCE4-2DC0-4191-BE68-19844AC71D48}" dt="2021-03-04T15:45:15.805" v="2"/>
          <pc:sldLayoutMkLst>
            <pc:docMk/>
            <pc:sldMasterMk cId="0" sldId="2147483648"/>
            <pc:sldLayoutMk cId="3635223872" sldId="2147483650"/>
          </pc:sldLayoutMkLst>
        </pc:sldLayoutChg>
        <pc:sldLayoutChg chg="setBg">
          <pc:chgData name="Markus Pech" userId="87347183974a19ce" providerId="LiveId" clId="{2572DCE4-2DC0-4191-BE68-19844AC71D48}" dt="2021-03-04T15:45:15.805" v="2"/>
          <pc:sldLayoutMkLst>
            <pc:docMk/>
            <pc:sldMasterMk cId="0" sldId="2147483648"/>
            <pc:sldLayoutMk cId="2654529143" sldId="2147483651"/>
          </pc:sldLayoutMkLst>
        </pc:sldLayoutChg>
        <pc:sldLayoutChg chg="setBg">
          <pc:chgData name="Markus Pech" userId="87347183974a19ce" providerId="LiveId" clId="{2572DCE4-2DC0-4191-BE68-19844AC71D48}" dt="2021-03-04T15:45:15.805" v="2"/>
          <pc:sldLayoutMkLst>
            <pc:docMk/>
            <pc:sldMasterMk cId="0" sldId="2147483648"/>
            <pc:sldLayoutMk cId="192852761" sldId="2147483652"/>
          </pc:sldLayoutMkLst>
        </pc:sldLayoutChg>
        <pc:sldLayoutChg chg="setBg">
          <pc:chgData name="Markus Pech" userId="87347183974a19ce" providerId="LiveId" clId="{2572DCE4-2DC0-4191-BE68-19844AC71D48}" dt="2021-03-04T15:45:15.805" v="2"/>
          <pc:sldLayoutMkLst>
            <pc:docMk/>
            <pc:sldMasterMk cId="0" sldId="2147483648"/>
            <pc:sldLayoutMk cId="2619646969" sldId="2147483653"/>
          </pc:sldLayoutMkLst>
        </pc:sldLayoutChg>
        <pc:sldLayoutChg chg="setBg">
          <pc:chgData name="Markus Pech" userId="87347183974a19ce" providerId="LiveId" clId="{2572DCE4-2DC0-4191-BE68-19844AC71D48}" dt="2021-03-04T15:45:15.805" v="2"/>
          <pc:sldLayoutMkLst>
            <pc:docMk/>
            <pc:sldMasterMk cId="0" sldId="2147483648"/>
            <pc:sldLayoutMk cId="259013099" sldId="2147483654"/>
          </pc:sldLayoutMkLst>
        </pc:sldLayoutChg>
        <pc:sldLayoutChg chg="setBg">
          <pc:chgData name="Markus Pech" userId="87347183974a19ce" providerId="LiveId" clId="{2572DCE4-2DC0-4191-BE68-19844AC71D48}" dt="2021-03-04T15:45:15.805" v="2"/>
          <pc:sldLayoutMkLst>
            <pc:docMk/>
            <pc:sldMasterMk cId="0" sldId="2147483648"/>
            <pc:sldLayoutMk cId="1175556355" sldId="2147483655"/>
          </pc:sldLayoutMkLst>
        </pc:sldLayoutChg>
        <pc:sldLayoutChg chg="setBg">
          <pc:chgData name="Markus Pech" userId="87347183974a19ce" providerId="LiveId" clId="{2572DCE4-2DC0-4191-BE68-19844AC71D48}" dt="2021-03-04T15:45:15.805" v="2"/>
          <pc:sldLayoutMkLst>
            <pc:docMk/>
            <pc:sldMasterMk cId="0" sldId="2147483648"/>
            <pc:sldLayoutMk cId="3825253923" sldId="2147483656"/>
          </pc:sldLayoutMkLst>
        </pc:sldLayoutChg>
        <pc:sldLayoutChg chg="setBg">
          <pc:chgData name="Markus Pech" userId="87347183974a19ce" providerId="LiveId" clId="{2572DCE4-2DC0-4191-BE68-19844AC71D48}" dt="2021-03-04T15:45:15.805" v="2"/>
          <pc:sldLayoutMkLst>
            <pc:docMk/>
            <pc:sldMasterMk cId="0" sldId="2147483648"/>
            <pc:sldLayoutMk cId="31802668" sldId="2147483657"/>
          </pc:sldLayoutMkLst>
        </pc:sldLayoutChg>
        <pc:sldLayoutChg chg="setBg">
          <pc:chgData name="Markus Pech" userId="87347183974a19ce" providerId="LiveId" clId="{2572DCE4-2DC0-4191-BE68-19844AC71D48}" dt="2021-03-04T15:45:15.805" v="2"/>
          <pc:sldLayoutMkLst>
            <pc:docMk/>
            <pc:sldMasterMk cId="0" sldId="2147483648"/>
            <pc:sldLayoutMk cId="960475697" sldId="2147483658"/>
          </pc:sldLayoutMkLst>
        </pc:sldLayoutChg>
        <pc:sldLayoutChg chg="setBg">
          <pc:chgData name="Markus Pech" userId="87347183974a19ce" providerId="LiveId" clId="{2572DCE4-2DC0-4191-BE68-19844AC71D48}" dt="2021-03-04T15:45:15.805" v="2"/>
          <pc:sldLayoutMkLst>
            <pc:docMk/>
            <pc:sldMasterMk cId="0" sldId="2147483648"/>
            <pc:sldLayoutMk cId="3260791530" sldId="214748365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FF74691-5E98-4D94-A0CE-1A9BF903D39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0F4535-099E-4D33-AABF-A58FBB091EBC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B2BE3D2-0078-4263-A0F3-C483F7D9B659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034A92D-D3AE-484F-83A4-F890CE314B70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DEE071E-3939-43F2-86EC-E031710FDAFA}" type="slidenum">
              <a:t>‹Nr.›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94053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D0F104A-99D8-4AEA-8F14-58EEE6C086A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6B5A9F1-CB39-46BD-974E-5372732ED231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4" name="Kopfzeilenplatzhalter 3">
            <a:extLst>
              <a:ext uri="{FF2B5EF4-FFF2-40B4-BE49-F238E27FC236}">
                <a16:creationId xmlns:a16="http://schemas.microsoft.com/office/drawing/2014/main" id="{55AD21DE-CB3B-471E-831C-53E34A946F1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573DB1-A882-4C6A-AB78-FC2274A4048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B84ED8-2495-4D63-B0D0-62DC502BD13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640268-9103-4873-93DA-73083D8DE97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676B4D2B-848A-4E80-B29E-354EFCF82B0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868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281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2F8CD4F3-191C-40A1-B215-4C1661EA4FD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F0DBFC-18EF-4653-8D41-7B6F55305B47}" type="slidenum">
              <a:t>1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6A93EC8D-9F2D-4E07-9DB4-FA123E767F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D9B992DD-AFBD-4996-8C22-964266CEBF5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ABAC12F9-5C49-4114-87FE-21C567604FF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1FF2922-FCFB-413B-BC02-C9C49FD89271}" type="slidenum">
              <a:t>10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EF58F804-7237-41E3-AE01-1AC35FEDAE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A7EA4841-9BA4-4219-8C1F-51F944D316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3ED49B5F-ED61-4BEF-8E2A-8A183498EFDE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819C67-3C21-4781-B231-C4F6BA8D3012}" type="slidenum">
              <a:t>11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8F085FC9-79EE-42AB-B9AB-E1C9D7F118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DF4587B2-03B8-434C-A60C-AAF700CC75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ABB5E1E1-88FD-4A24-B486-AB2F1DC8DFB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BFA2AD-66E9-45DB-84B4-BF30F564AD61}" type="slidenum">
              <a:t>12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743D2130-29A4-416D-A1CE-1B7F5EA79D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F308C9E2-6427-495A-B0FA-3974A876020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DEDEA1C4-3E69-4400-8EE4-F354A5E5CBF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B8A4AB-FA4C-4BE8-847B-BCC063F20AF9}" type="slidenum">
              <a:t>13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5712FA16-6B9C-47BB-A48E-9A3E2A6402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55FC87DB-46D9-4D07-9BCA-901F8055A8A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E572A666-A2B1-4F71-922E-F2DE9CB0E8D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C85E976-23C9-43BC-875D-84E69F5640C1}" type="slidenum">
              <a:t>2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096A5DA5-D0F7-4DA5-A14D-226C52F7AD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46CE7866-55EE-4650-982D-7D487E7D65C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401FCD15-06A0-4F3B-B1BF-4A0441957F82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0252755-341E-45F9-8636-25AA9E8CA129}" type="slidenum">
              <a:t>3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C1BB3ECA-8914-4291-8BE9-5307B5ABD4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8421B5D2-B853-4D6A-B454-9AC9AD0FC33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DA7F6D21-886E-4A02-8519-0FAB345A89C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E809771-A714-42FF-9968-65C359CD5B11}" type="slidenum">
              <a:t>4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F42ABFB0-A035-48C0-A51D-31866423F6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D058267D-D050-4B4E-A4E4-2FC96450813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D12FE50D-3D82-4E69-9F21-714E3052FC82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BAF9481-8EE4-407B-931A-5DB05AC2FEA9}" type="slidenum">
              <a:t>5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6525FB59-AE22-4F7B-8925-005746F431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C104AB02-0503-4DCA-A763-7FFD9141515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68C1A448-4CB3-4C94-8620-D269BF928B23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FE5EC43-E29C-4E1A-A6B2-6F65020F6DA4}" type="slidenum">
              <a:t>6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4DA33280-F79D-4CEF-A317-2CB7709C3F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C25DEA10-8417-48AF-986E-3C97E2B23BE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EE06A74C-7D20-4F89-951E-1881442184A2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92750D-72AA-4125-8B8F-FC5E638D0892}" type="slidenum">
              <a:t>7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1CAF6C73-ECCD-47B1-9A66-7EFF62319B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EB77675F-AC3A-46C2-869D-CE2C8DFDC55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B819F446-8874-4B2D-AD2B-BF550F332EEC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6CFA393-D7C2-427D-9B48-15C54246BEB3}" type="slidenum">
              <a:t>8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77B34CCB-0A48-4AC4-8900-A2EC164EEA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7A36D137-B96A-4556-9E6B-7411472E5A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E16E5E02-117E-4DB9-96DB-B5920F2BFA2C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481280B-7D6A-4862-A578-37AE0E660996}" type="slidenum">
              <a:t>9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B3FCAF5F-1A50-4810-96DD-33B95D0C4B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C4670BC6-C1F7-4E26-B7EF-66CD1E7D95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DB4A74-6C8F-4B79-88B6-9E27DBDFBF3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F8462C8-21C0-4E49-B7D1-1897985D7A8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1B9E6C-7ADF-4894-8409-9F7EB531DBE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974073-5AAA-48B4-A68C-4825F8EB33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78C824-9691-40DE-9A76-5D4AC86EE6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A0EDE6-969A-4953-9A71-5A6A000A9FB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72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615CE8-B1C1-4DA5-8D0C-0F62D7B99B5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E5A2BC5-8A8D-4B92-B2B0-E1FBCACC96D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C8FAB7-DB69-483B-AB18-C8A00B1279E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9BBAC4-5EDD-434F-85ED-DFA4DF5894A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6C1A1E-6EDE-4AE3-8498-C7E5801635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3DFB52-AE2D-4797-AB77-A1507915FE7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47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680645B-2E15-4ABD-A5B5-C1265897B491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4D83A7-B986-4D49-AF47-C73DB15CC10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614387-A547-4D8C-AD85-870D1027A2B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EDE726-2933-4B8E-8331-488762FF14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08025D-3181-40FF-BC7D-68D7925C0E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456D4D-04A6-48AF-B587-A849608BC5E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079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99A24B-F759-4D55-BDCE-B32BA19F961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31DDF0-A782-4F74-A0A0-C1784195DD2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D4386D-AA09-4E5F-9F43-58AA438B62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BDD3AB-7D09-4DEA-A527-4D80608041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6CF401-B5E9-45B3-9E65-A12223DB48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D7C8B6-1C94-4FC3-83B8-A03DA91D6E5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22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8D6CC-EEA0-439D-A3E3-7A3C8A026D2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297A06-E7F7-4D8B-B637-5638B08BC7F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97B78F-11C7-4588-AE83-CB81EE0878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91143E-E51E-44DF-8AC5-62090B25B4E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A5F9E9-5DF7-4D45-A9B1-4AD90F0072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4877DF-16C0-43C1-9B66-EF0F212E9246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452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E6ECDC-E182-4A5B-81EB-D042BD8FA31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FBE048-668D-4068-AF89-FD03124FB71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336ED6F-4013-4B41-9110-03141C34F02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14917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F63347-6314-40A3-A334-E80B93271C5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950A31-62AD-4636-A097-25EE1583B1D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F3F8A5D-BC60-40E2-8D79-25154FE9E4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6A47D2-F7CE-4940-85F1-61B314DC12B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CC88DE-B82F-4038-AE4D-BB24002ABBA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964037-BA55-4E7B-96CC-BD5BF6D53F1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76ADD4-64D7-4DB9-8FA1-F63B872DC80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EE4150D-111B-4714-8767-99C435B69A6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15544CD-E4F1-4198-B188-35C26AC4C96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6CC9212-3396-45CF-B431-D549DEBBEA9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983CDAA-3725-4003-8C12-15E48988AB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DA2AE76-2867-4F86-AFBA-EC8E7F0C5C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36D2A3-23F9-4EAE-A633-0E1A1F1F8EF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64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25DB01-C0C0-4876-B308-43DCBDB90F4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ECFE179-57C3-407E-B4B5-28E091C9205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D23947-7197-4F51-AE9F-71D0840BE9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E08EFE8-FF83-46E0-A2D3-7621FCEFA5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A19490-E8F1-41D0-A398-7AE81024C72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1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07310EA-BAAF-4512-AE02-F18888B4A88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1567D6D-DB62-49B2-B1E7-555D471A16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C80569-49E1-4F9C-A103-2BCD2C0344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40518F-4450-4B1E-8B0B-73E41B132A5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5563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032E7-3282-46B0-99D9-AEE967FF7D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752CC6-57F9-4D62-B861-2A1CB214078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37EC92F-47D4-43B3-9E65-2267EF0DEA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9C0E65-6093-4BF8-A436-9DB66583502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78FE00-843A-4A0C-BFF1-C69BF7DF84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06EF74-883F-48E0-B346-00A209FDB9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014FDF-B372-48AA-BACF-1F6913480B0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525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73CF2B-5788-4AD2-B813-0E87B64B3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2A632CF-D02F-4C5F-B2B3-3209E6AE6E04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07CB41-857B-43EF-8A67-B7DBD590EC1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775DAC-EE63-45BB-84C9-9EDA7D64788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4BF904-994F-442B-8482-DE4D229024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9F23A0-FC67-4419-84B9-E0A3DCBA9C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09F6FC-D618-4542-BA4D-C7F55D2A8C3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02AF157-AFED-476A-84B4-02264E6BE7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442193-B6DB-44D2-AAD8-212203F412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8870036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7EE97C-D43F-4936-9894-97A40672E77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2E992F-D10C-4B72-BE42-35EC9EBBE60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44F166-EB30-41C3-9FB6-2C7C2F54195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29DD31A5-73A9-4066-990C-4091C9FC6B6A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de-DE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Mang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64D00C-2D40-4807-8E09-719B5DF160B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8" y="593847"/>
            <a:ext cx="9071643" cy="677104"/>
          </a:xfrm>
        </p:spPr>
        <p:txBody>
          <a:bodyPr>
            <a:spAutoFit/>
          </a:bodyPr>
          <a:lstStyle/>
          <a:p>
            <a:pPr lvl="0"/>
            <a:r>
              <a:rPr lang="de-DE"/>
              <a:t>Name Stadt/Land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B540A79-DE03-499A-A868-E7C30BEFC6F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8" y="4500000"/>
            <a:ext cx="9071643" cy="1653838"/>
          </a:xfrm>
        </p:spPr>
        <p:txBody>
          <a:bodyPr anchor="ctr" anchorCtr="1"/>
          <a:lstStyle/>
          <a:p>
            <a:pPr lvl="0" algn="ctr"/>
            <a:r>
              <a:rPr lang="de-DE"/>
              <a:t>Name des Schülers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E9E5A1B-D384-473B-A50B-D75A74A3BE71}"/>
              </a:ext>
            </a:extLst>
          </p:cNvPr>
          <p:cNvSpPr/>
          <p:nvPr/>
        </p:nvSpPr>
        <p:spPr>
          <a:xfrm>
            <a:off x="1079997" y="1979639"/>
            <a:ext cx="7740002" cy="1800362"/>
          </a:xfrm>
          <a:prstGeom prst="rect">
            <a:avLst/>
          </a:prstGeom>
        </p:spPr>
        <p:txBody>
          <a:bodyPr vert="horz" wrap="square" lIns="90004" tIns="47155" rIns="90004" bIns="47155" fromWordArt="1" anchor="ctr" anchorCtr="1" compatLnSpc="0">
            <a:prstTxWarp prst="textPlain">
              <a:avLst/>
            </a:prstTxWarp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>
                <a:ln w="9363" cap="flat">
                  <a:solidFill>
                    <a:srgbClr val="7F7F7F"/>
                  </a:solidFill>
                  <a:prstDash val="solid"/>
                  <a:miter/>
                </a:ln>
                <a:gradFill>
                  <a:gsLst>
                    <a:gs pos="0">
                      <a:srgbClr val="E6FF00"/>
                    </a:gs>
                    <a:gs pos="100000">
                      <a:srgbClr val="FF3333"/>
                    </a:gs>
                  </a:gsLst>
                  <a:path path="circle">
                    <a:fillToRect l="50000" t="50000" r="50000" b="50000"/>
                  </a:path>
                </a:gradFill>
                <a:effectLst>
                  <a:outerShdw dist="101822" dir="2700000" algn="tl">
                    <a:srgbClr val="003F00">
                      <a:alpha val="25000"/>
                    </a:srgbClr>
                  </a:outerShdw>
                </a:effectLst>
                <a:uFillTx/>
                <a:latin typeface="Comic Sans MS" pitchFamily="66"/>
                <a:ea typeface="MS Gothic" pitchFamily="2"/>
                <a:cs typeface="Tahoma" pitchFamily="2"/>
              </a:rPr>
              <a:t>Herzlich Willkommen!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05DF685-1476-4987-839E-DE873AAE199B}"/>
              </a:ext>
            </a:extLst>
          </p:cNvPr>
          <p:cNvSpPr txBox="1"/>
          <p:nvPr/>
        </p:nvSpPr>
        <p:spPr>
          <a:xfrm>
            <a:off x="539998" y="6764164"/>
            <a:ext cx="5058844" cy="427792"/>
          </a:xfrm>
          <a:prstGeom prst="rect">
            <a:avLst/>
          </a:prstGeom>
          <a:solidFill>
            <a:srgbClr val="E7FFCF"/>
          </a:solidFill>
          <a:ln w="0" cap="flat">
            <a:solidFill>
              <a:srgbClr val="8F8F8F"/>
            </a:solidFill>
            <a:prstDash val="solid"/>
            <a:miter/>
          </a:ln>
          <a:effectLst>
            <a:outerShdw dist="50910" dir="2700000" algn="tl">
              <a:srgbClr val="3F0000">
                <a:alpha val="20000"/>
              </a:srgbClr>
            </a:outerShdw>
          </a:effectLst>
        </p:spPr>
        <p:txBody>
          <a:bodyPr vert="horz" wrap="none" lIns="126004" tIns="118798" rIns="162004" bIns="118798" anchor="ctr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Ändere den Willkommensgruß ab und trage den Titel und deinen Namen ein.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ACCC2CC2-DB8B-445A-860E-46B3BE26C8D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859999" y="912955"/>
            <a:ext cx="2072158" cy="3047036"/>
          </a:xfrm>
          <a:prstGeom prst="rect">
            <a:avLst/>
          </a:prstGeom>
          <a:noFill/>
          <a:ln w="71999" cap="flat">
            <a:solidFill>
              <a:srgbClr val="EFEFEF"/>
            </a:solidFill>
            <a:prstDash val="solid"/>
            <a:miter/>
          </a:ln>
          <a:effectLst>
            <a:outerShdw dist="50910" dir="2700000" algn="tl">
              <a:srgbClr val="00003F">
                <a:alpha val="15000"/>
              </a:srgbClr>
            </a:outerShdw>
          </a:effectLst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42064B3E-2F31-408D-8C6E-CC7EDA05D66D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 rot="341403">
            <a:off x="214573" y="1258406"/>
            <a:ext cx="4083116" cy="2730599"/>
          </a:xfrm>
          <a:prstGeom prst="rect">
            <a:avLst/>
          </a:prstGeom>
          <a:noFill/>
          <a:ln w="71999" cap="flat">
            <a:solidFill>
              <a:srgbClr val="EFEFEF"/>
            </a:solidFill>
            <a:prstDash val="solid"/>
            <a:miter/>
          </a:ln>
          <a:effectLst>
            <a:outerShdw dist="50910" dir="2700000" algn="tl">
              <a:srgbClr val="00003F">
                <a:alpha val="15000"/>
              </a:srgbClr>
            </a:outerShdw>
          </a:effec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C978BFD-2598-47DB-9473-EF40C878038F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 rot="345012">
            <a:off x="7027494" y="308738"/>
            <a:ext cx="2764798" cy="3879716"/>
          </a:xfrm>
          <a:prstGeom prst="rect">
            <a:avLst/>
          </a:prstGeom>
          <a:noFill/>
          <a:ln w="71999" cap="flat">
            <a:solidFill>
              <a:srgbClr val="EFEFEF"/>
            </a:solidFill>
            <a:prstDash val="solid"/>
            <a:miter/>
          </a:ln>
          <a:effectLst>
            <a:outerShdw dist="50910" dir="2700000" algn="tl">
              <a:srgbClr val="00003F">
                <a:alpha val="15000"/>
              </a:srgbClr>
            </a:outerShdw>
          </a:effectLst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4F11FCD-5E62-4C72-B464-99D4FA56DDE0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 rot="110386">
            <a:off x="945965" y="3489844"/>
            <a:ext cx="4398117" cy="2941204"/>
          </a:xfrm>
          <a:prstGeom prst="rect">
            <a:avLst/>
          </a:prstGeom>
          <a:noFill/>
          <a:ln w="71999" cap="flat">
            <a:solidFill>
              <a:srgbClr val="EFEFEF"/>
            </a:solidFill>
            <a:prstDash val="solid"/>
            <a:miter/>
          </a:ln>
          <a:effectLst>
            <a:outerShdw dist="50910" dir="2700000" algn="tl">
              <a:srgbClr val="00003F">
                <a:alpha val="15000"/>
              </a:srgbClr>
            </a:outerShdw>
          </a:effec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41A0219B-BA7F-4C0E-A819-2F8A9603922B}"/>
              </a:ext>
            </a:extLst>
          </p:cNvPr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 rot="233389">
            <a:off x="5306867" y="3964445"/>
            <a:ext cx="3967563" cy="2653195"/>
          </a:xfrm>
          <a:prstGeom prst="rect">
            <a:avLst/>
          </a:prstGeom>
          <a:noFill/>
          <a:ln w="71999" cap="flat">
            <a:solidFill>
              <a:srgbClr val="EFEFEF"/>
            </a:solidFill>
            <a:prstDash val="solid"/>
            <a:miter/>
          </a:ln>
          <a:effectLst>
            <a:outerShdw dist="50910" dir="2700000" algn="tl">
              <a:srgbClr val="00003F">
                <a:alpha val="15000"/>
              </a:srgbClr>
            </a:outerShdw>
          </a:effec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41E1F603-DB3A-420E-BA04-45C5885FD930}"/>
              </a:ext>
            </a:extLst>
          </p:cNvPr>
          <p:cNvSpPr txBox="1"/>
          <p:nvPr/>
        </p:nvSpPr>
        <p:spPr>
          <a:xfrm>
            <a:off x="539998" y="6768480"/>
            <a:ext cx="3828702" cy="427792"/>
          </a:xfrm>
          <a:prstGeom prst="rect">
            <a:avLst/>
          </a:prstGeom>
          <a:solidFill>
            <a:srgbClr val="E7FFCF"/>
          </a:solidFill>
          <a:ln w="0" cap="flat">
            <a:solidFill>
              <a:srgbClr val="8F8F8F"/>
            </a:solidFill>
            <a:prstDash val="solid"/>
            <a:miter/>
          </a:ln>
          <a:effectLst>
            <a:outerShdw dist="50910" dir="2700000" algn="tl">
              <a:srgbClr val="3F0000">
                <a:alpha val="20000"/>
              </a:srgbClr>
            </a:outerShdw>
          </a:effectLst>
        </p:spPr>
        <p:txBody>
          <a:bodyPr vert="horz" wrap="none" lIns="126004" tIns="118798" rIns="162004" bIns="118798" anchor="ctr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Ersetzte die Fotos durch für dein Thema passende Fotos!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01F42B21-3872-4FE6-9302-032F164CA3F5}"/>
              </a:ext>
            </a:extLst>
          </p:cNvPr>
          <p:cNvSpPr/>
          <p:nvPr/>
        </p:nvSpPr>
        <p:spPr>
          <a:xfrm>
            <a:off x="899998" y="2699637"/>
            <a:ext cx="7740002" cy="1800362"/>
          </a:xfrm>
          <a:prstGeom prst="rect">
            <a:avLst/>
          </a:prstGeom>
        </p:spPr>
        <p:txBody>
          <a:bodyPr vert="horz" wrap="square" lIns="90004" tIns="47155" rIns="90004" bIns="47155" fromWordArt="1" anchor="ctr" anchorCtr="1" compatLnSpc="0">
            <a:prstTxWarp prst="textPlain">
              <a:avLst/>
            </a:prstTxWarp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>
                <a:ln w="9363" cap="flat">
                  <a:solidFill>
                    <a:srgbClr val="7F7F7F"/>
                  </a:solidFill>
                  <a:prstDash val="solid"/>
                  <a:miter/>
                </a:ln>
                <a:gradFill>
                  <a:gsLst>
                    <a:gs pos="0">
                      <a:srgbClr val="E6FF00"/>
                    </a:gs>
                    <a:gs pos="100000">
                      <a:srgbClr val="FF3333"/>
                    </a:gs>
                  </a:gsLst>
                  <a:path path="circle">
                    <a:fillToRect l="50000" t="50000" r="50000" b="50000"/>
                  </a:path>
                </a:gradFill>
                <a:effectLst>
                  <a:outerShdw dist="101822" dir="2700000" algn="tl">
                    <a:srgbClr val="003F00">
                      <a:alpha val="25000"/>
                    </a:srgbClr>
                  </a:outerShdw>
                </a:effectLst>
                <a:uFillTx/>
                <a:latin typeface="Comic Sans MS" pitchFamily="66"/>
                <a:ea typeface="MS Gothic" pitchFamily="2"/>
                <a:cs typeface="Tahoma" pitchFamily="2"/>
              </a:rPr>
              <a:t>Auf Wiedersehen!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9DF661A-F77A-4884-92D5-41F679F1E9D3}"/>
              </a:ext>
            </a:extLst>
          </p:cNvPr>
          <p:cNvSpPr txBox="1"/>
          <p:nvPr/>
        </p:nvSpPr>
        <p:spPr>
          <a:xfrm>
            <a:off x="539998" y="6484083"/>
            <a:ext cx="2738280" cy="427792"/>
          </a:xfrm>
          <a:prstGeom prst="rect">
            <a:avLst/>
          </a:prstGeom>
          <a:solidFill>
            <a:srgbClr val="E7FFCF"/>
          </a:solidFill>
          <a:ln w="0" cap="flat">
            <a:solidFill>
              <a:srgbClr val="8F8F8F"/>
            </a:solidFill>
            <a:prstDash val="solid"/>
            <a:miter/>
          </a:ln>
          <a:effectLst>
            <a:outerShdw dist="50910" dir="2700000" algn="tl">
              <a:srgbClr val="3F0000">
                <a:alpha val="20000"/>
              </a:srgbClr>
            </a:outerShdw>
          </a:effectLst>
        </p:spPr>
        <p:txBody>
          <a:bodyPr vert="horz" wrap="none" lIns="126004" tIns="118798" rIns="162004" bIns="118798" anchor="ctr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Ändere den Abschiedsgruß beliebig ab!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394F8F-CBCD-4C76-BE99-0B31B86A3C3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de-DE"/>
              <a:t>Anleitung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E56F50-8572-4D32-B1C1-81A69C87E7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8870036" cy="2821280"/>
          </a:xfrm>
        </p:spPr>
        <p:txBody>
          <a:bodyPr>
            <a:sp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de-DE"/>
              <a:t> Füge angemessene Folienübergänge für alle Folien hinzu (nicht mit Google Präsentationen)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Wähle ein Design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Kontrolliere alle Folien, ob die Texte gut sichtbar sind und verschiebe sie, falls notwendig.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3B8EA-5E6A-4C62-B87F-DC729EE96BA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de-DE"/>
              <a:t>So macht man ein Referat richtig!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222879-D583-436C-905E-E9142C77DDC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8870036" cy="4384438"/>
          </a:xfrm>
        </p:spPr>
        <p:txBody>
          <a:bodyPr>
            <a:sp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de-DE"/>
              <a:t>Keine ganzen Sätze in der Präsentation, nur Stichworte!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Ganz wichtig: nicht von der Folie ablesen!</a:t>
            </a:r>
            <a:br>
              <a:rPr lang="de-DE"/>
            </a:br>
            <a:r>
              <a:rPr lang="de-DE" sz="2200">
                <a:solidFill>
                  <a:srgbClr val="004F4F"/>
                </a:solidFill>
              </a:rPr>
              <a:t>Die Zuseher lesen bereits die Folientexte und langweilen sich, </a:t>
            </a:r>
            <a:br>
              <a:rPr lang="de-DE" sz="2200">
                <a:solidFill>
                  <a:srgbClr val="004F4F"/>
                </a:solidFill>
              </a:rPr>
            </a:br>
            <a:r>
              <a:rPr lang="de-DE" sz="2200">
                <a:solidFill>
                  <a:srgbClr val="004F4F"/>
                </a:solidFill>
              </a:rPr>
              <a:t>wenn sie wiederholt werden.</a:t>
            </a:r>
          </a:p>
          <a:p>
            <a:pPr lvl="0">
              <a:buSzPct val="45000"/>
              <a:buFont typeface="StarSymbol"/>
              <a:buChar char="●"/>
            </a:pPr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5807A-FEE8-4757-881C-721D4BC24D3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8" y="593847"/>
            <a:ext cx="9071643" cy="677104"/>
          </a:xfrm>
        </p:spPr>
        <p:txBody>
          <a:bodyPr>
            <a:spAutoFit/>
          </a:bodyPr>
          <a:lstStyle/>
          <a:p>
            <a:pPr lvl="0"/>
            <a:r>
              <a:rPr lang="de-DE"/>
              <a:t>Kurzdaten zur Stadt/Land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918E956-EBED-4D9B-9355-D201311761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355" y="3960001"/>
            <a:ext cx="9071643" cy="2733836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de-DE"/>
              <a:t>Land: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Bevölkerung: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Fläche: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Abkürzung:</a:t>
            </a:r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52C5EAE7-81FA-4C9B-9A8A-148A0B275123}"/>
              </a:ext>
            </a:extLst>
          </p:cNvPr>
          <p:cNvSpPr/>
          <p:nvPr/>
        </p:nvSpPr>
        <p:spPr>
          <a:xfrm>
            <a:off x="2880003" y="1439997"/>
            <a:ext cx="4320000" cy="234000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FFCF"/>
          </a:solidFill>
          <a:ln w="0" cap="flat">
            <a:solidFill>
              <a:srgbClr val="9F9F9F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Hierhin kommt ein Bild </a:t>
            </a:r>
            <a:b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</a:b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der Stadt/des Landes</a:t>
            </a:r>
            <a:b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</a:b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(Wappen? Karte?)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18263F-5F16-46A6-9E4F-E44D8382104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8" y="593847"/>
            <a:ext cx="9071643" cy="677104"/>
          </a:xfrm>
        </p:spPr>
        <p:txBody>
          <a:bodyPr>
            <a:spAutoFit/>
          </a:bodyPr>
          <a:lstStyle/>
          <a:p>
            <a:pPr lvl="0"/>
            <a:r>
              <a:rPr lang="de-DE"/>
              <a:t>Politik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8CD880-C42F-4675-AD7F-250C137E77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8870036" cy="2641747"/>
          </a:xfrm>
        </p:spPr>
        <p:txBody>
          <a:bodyPr>
            <a:sp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de-DE"/>
              <a:t>Füge hier ein paar Daten zur Geschichte und Politik als Liste ein: z.B.: Ministerpräsident:in, Regierungsparteien,  Hauptstadt, … alles nur in Stichworten – maximal 5 Aufzählungspunkte</a:t>
            </a:r>
          </a:p>
          <a:p>
            <a:pPr lvl="0">
              <a:buSzPct val="45000"/>
              <a:buFont typeface="StarSymbol"/>
              <a:buChar char="●"/>
            </a:pPr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7592B2-060C-48EE-AE16-B747FFEA830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de-AT">
                <a:latin typeface="Calibri" pitchFamily="34"/>
                <a:cs typeface="Calibri" pitchFamily="34"/>
              </a:rPr>
              <a:t>Sehenswürdigkeiten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DEC5E4-8E00-4008-8448-0B5100EC52E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4328275" cy="4384438"/>
          </a:xfrm>
        </p:spPr>
        <p:txBody>
          <a:bodyPr>
            <a:sp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de-DE"/>
              <a:t>Gib hier eine Liste mit drei Sehenswürdigkeiten ein!</a:t>
            </a:r>
          </a:p>
          <a:p>
            <a:pPr lvl="0">
              <a:buSzPct val="45000"/>
              <a:buFont typeface="StarSymbol"/>
              <a:buChar char="●"/>
            </a:pPr>
            <a:endParaRPr lang="de-DE"/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7F9AE46B-9888-45EF-8399-9EAC518126F8}"/>
              </a:ext>
            </a:extLst>
          </p:cNvPr>
          <p:cNvSpPr/>
          <p:nvPr/>
        </p:nvSpPr>
        <p:spPr>
          <a:xfrm>
            <a:off x="5579997" y="1619996"/>
            <a:ext cx="3780001" cy="4859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FFCF"/>
          </a:solidFill>
          <a:ln w="0" cap="flat">
            <a:solidFill>
              <a:srgbClr val="9F9F9F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Hier befindet sich ein Bild </a:t>
            </a:r>
            <a:b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</a:b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einer Sehenswürdigkeit!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7F7F7F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4519F-E15E-4DB5-A78C-B22D54CBD8B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de-AT">
                <a:latin typeface="Calibri" pitchFamily="34"/>
                <a:cs typeface="Calibri" pitchFamily="34"/>
              </a:rPr>
              <a:t>Sehenswürdigkeit 1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9EDCE8-7E45-4702-8FF8-3936783F8A4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4426555" cy="4384804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de-DE"/>
              <a:t>Erbaut: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Was ist interessant an der Sehenswürdigkeit?Stichworte!</a:t>
            </a:r>
          </a:p>
          <a:p>
            <a:pPr lvl="0">
              <a:buSzPct val="45000"/>
              <a:buFont typeface="StarSymbol"/>
              <a:buChar char="●"/>
            </a:pPr>
            <a:endParaRPr lang="de-DE"/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47C50079-CFA6-4358-AE4A-EA10668DFBCE}"/>
              </a:ext>
            </a:extLst>
          </p:cNvPr>
          <p:cNvSpPr/>
          <p:nvPr/>
        </p:nvSpPr>
        <p:spPr>
          <a:xfrm>
            <a:off x="5579997" y="1799996"/>
            <a:ext cx="3780001" cy="4859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FFCF"/>
          </a:solidFill>
          <a:ln w="0" cap="flat">
            <a:solidFill>
              <a:srgbClr val="9F9F9F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Hier befindet sich ein Bild </a:t>
            </a:r>
            <a:b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</a:b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der Sehenswürdigkeit!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7F7F7F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ED70D8-6CE7-4376-9ABF-918237F1A15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de-AT">
                <a:latin typeface="Calibri" pitchFamily="34"/>
                <a:cs typeface="Calibri" pitchFamily="34"/>
              </a:rPr>
              <a:t>Sehenswürdigkeit 2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A72ECC-EB77-408D-9DE3-E6DFCB1F8D0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4426555" cy="4384804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de-DE"/>
              <a:t>Erbaut: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Was ist interessant an der Sehenswürdigkeit?Stichworte!</a:t>
            </a:r>
          </a:p>
          <a:p>
            <a:pPr lvl="0">
              <a:buSzPct val="45000"/>
              <a:buFont typeface="StarSymbol"/>
              <a:buChar char="●"/>
            </a:pPr>
            <a:endParaRPr lang="de-DE"/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A9DD552B-1C6F-427D-8896-002F0A51D5FA}"/>
              </a:ext>
            </a:extLst>
          </p:cNvPr>
          <p:cNvSpPr/>
          <p:nvPr/>
        </p:nvSpPr>
        <p:spPr>
          <a:xfrm>
            <a:off x="5579997" y="1799996"/>
            <a:ext cx="3780001" cy="4859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FFCF"/>
          </a:solidFill>
          <a:ln w="0" cap="flat">
            <a:solidFill>
              <a:srgbClr val="9F9F9F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Hier befindet sich ein Bild </a:t>
            </a:r>
            <a:b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</a:b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der Sehenswürdigkeit!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7F7F7F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D8382B-DB62-489C-80E3-DFA97CBC9CD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de-AT">
                <a:latin typeface="Calibri" pitchFamily="34"/>
                <a:cs typeface="Calibri" pitchFamily="34"/>
              </a:rPr>
              <a:t>Sehenswürdigkeit 3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B9B800-ADAB-4865-8953-ED9F5400219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4426555" cy="4384804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de-DE"/>
              <a:t>Erbaut: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Was ist interessant an der Sehenswürdigkeit?Stichworte!</a:t>
            </a:r>
          </a:p>
          <a:p>
            <a:pPr lvl="0">
              <a:buSzPct val="45000"/>
              <a:buFont typeface="StarSymbol"/>
              <a:buChar char="●"/>
            </a:pPr>
            <a:endParaRPr lang="de-DE"/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B298E628-22F0-406F-BAEC-065741726987}"/>
              </a:ext>
            </a:extLst>
          </p:cNvPr>
          <p:cNvSpPr/>
          <p:nvPr/>
        </p:nvSpPr>
        <p:spPr>
          <a:xfrm>
            <a:off x="5579997" y="1799996"/>
            <a:ext cx="3780001" cy="4859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FFCF"/>
          </a:solidFill>
          <a:ln w="0" cap="flat">
            <a:solidFill>
              <a:srgbClr val="9F9F9F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Hier befindet sich ein Bild </a:t>
            </a:r>
            <a:b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</a:b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der Sehenswürdigkeit!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7F7F7F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43EEB9-5B80-4ED8-AA28-28886664D2E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8" y="593847"/>
            <a:ext cx="9071643" cy="677104"/>
          </a:xfrm>
        </p:spPr>
        <p:txBody>
          <a:bodyPr>
            <a:spAutoFit/>
          </a:bodyPr>
          <a:lstStyle/>
          <a:p>
            <a:pPr lvl="0"/>
            <a:r>
              <a:rPr lang="de-AT">
                <a:latin typeface="Calibri" pitchFamily="34"/>
                <a:cs typeface="Calibri" pitchFamily="34"/>
              </a:rPr>
              <a:t>Nachbarländer/Städte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549421-E347-47D8-94B2-60F5AAEAF9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4426555" cy="4384804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de-DE"/>
              <a:t>1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2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3</a:t>
            </a:r>
          </a:p>
          <a:p>
            <a:pPr lvl="0">
              <a:buSzPct val="45000"/>
              <a:buFont typeface="StarSymbol"/>
              <a:buChar char="●"/>
            </a:pPr>
            <a:endParaRPr lang="de-DE"/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2CDFA3E7-835E-491D-8B67-45E8313CF5EB}"/>
              </a:ext>
            </a:extLst>
          </p:cNvPr>
          <p:cNvSpPr/>
          <p:nvPr/>
        </p:nvSpPr>
        <p:spPr>
          <a:xfrm>
            <a:off x="5579997" y="1799996"/>
            <a:ext cx="3780001" cy="4859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FFCF"/>
          </a:solidFill>
          <a:ln w="0" cap="flat">
            <a:solidFill>
              <a:srgbClr val="9F9F9F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Hier befindet sich eine passende 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Grafik/Karte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7F7F7F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21B3A-99FF-4B5C-84AE-00D52549922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8" y="593847"/>
            <a:ext cx="9071643" cy="677104"/>
          </a:xfrm>
        </p:spPr>
        <p:txBody>
          <a:bodyPr>
            <a:spAutoFit/>
          </a:bodyPr>
          <a:lstStyle/>
          <a:p>
            <a:pPr lvl="0"/>
            <a:r>
              <a:rPr lang="de-AT">
                <a:latin typeface="Calibri" pitchFamily="34"/>
                <a:cs typeface="Calibri" pitchFamily="34"/>
              </a:rPr>
              <a:t>Wichtige Häfen/Flughäfen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2734C7-731B-4B8A-853A-0FCCCC906C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4426555" cy="4384804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de-DE"/>
              <a:t> Flughafen ABC</a:t>
            </a:r>
          </a:p>
          <a:p>
            <a:pPr lvl="0">
              <a:buSzPct val="45000"/>
              <a:buFont typeface="StarSymbol"/>
              <a:buChar char="●"/>
            </a:pPr>
            <a:r>
              <a:rPr lang="de-DE"/>
              <a:t> Hafen XYZ</a:t>
            </a:r>
          </a:p>
          <a:p>
            <a:pPr lvl="0"/>
            <a:endParaRPr lang="de-DE"/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AD77445A-0FEE-454B-9975-D8C9A6027F0A}"/>
              </a:ext>
            </a:extLst>
          </p:cNvPr>
          <p:cNvSpPr/>
          <p:nvPr/>
        </p:nvSpPr>
        <p:spPr>
          <a:xfrm>
            <a:off x="5579997" y="1799996"/>
            <a:ext cx="3780001" cy="4859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FFCF"/>
          </a:solidFill>
          <a:ln w="0" cap="flat">
            <a:solidFill>
              <a:srgbClr val="9F9F9F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Hier befindet sich ein </a:t>
            </a:r>
            <a:b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</a:br>
            <a:r>
              <a:rPr lang="de-DE" sz="1800" b="0" i="0" u="none" strike="noStrike" kern="1200" cap="none" spc="0" baseline="0">
                <a:solidFill>
                  <a:srgbClr val="7F7F7F"/>
                </a:solidFill>
                <a:uFillTx/>
                <a:latin typeface="Arial" pitchFamily="18"/>
                <a:ea typeface="Andale Sans UI" pitchFamily="2"/>
                <a:cs typeface="Tahoma" pitchFamily="2"/>
              </a:rPr>
              <a:t>passendes Bild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7F7F7F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Benutzerdefiniert</PresentationFormat>
  <Paragraphs>60</Paragraphs>
  <Slides>13</Slides>
  <Notes>13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StarSymbol</vt:lpstr>
      <vt:lpstr>Times New Roman</vt:lpstr>
      <vt:lpstr>Standard</vt:lpstr>
      <vt:lpstr>Name Stadt/Land</vt:lpstr>
      <vt:lpstr>Kurzdaten zur Stadt/Land</vt:lpstr>
      <vt:lpstr>Politik</vt:lpstr>
      <vt:lpstr>Sehenswürdigkeiten</vt:lpstr>
      <vt:lpstr>Sehenswürdigkeit 1</vt:lpstr>
      <vt:lpstr>Sehenswürdigkeit 2</vt:lpstr>
      <vt:lpstr>Sehenswürdigkeit 3</vt:lpstr>
      <vt:lpstr>Nachbarländer/Städte</vt:lpstr>
      <vt:lpstr>Wichtige Häfen/Flughäfen</vt:lpstr>
      <vt:lpstr>PowerPoint-Präsentation</vt:lpstr>
      <vt:lpstr>PowerPoint-Präsentation</vt:lpstr>
      <vt:lpstr>Anleitung</vt:lpstr>
      <vt:lpstr>So macht man ein Referat richtig!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Stadt oder Land</dc:title>
  <cp:lastModifiedBy>Markus Pech</cp:lastModifiedBy>
  <cp:revision>13</cp:revision>
  <dcterms:created xsi:type="dcterms:W3CDTF">2009-04-16T11:32:32Z</dcterms:created>
  <dcterms:modified xsi:type="dcterms:W3CDTF">2021-03-04T15:45:23Z</dcterms:modified>
</cp:coreProperties>
</file>